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utrition-app.streamlit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nutrition-app.streamlit.app" TargetMode="External"/><Relationship Id="rId2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image" Target="../media/image-7-3.png"/><Relationship Id="rId5" Type="http://schemas.openxmlformats.org/officeDocument/2006/relationships/image" Target="../media/image-7-4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56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Affordable Nutrition Planner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7337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Empowering Zero Hunger in Kenya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54699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AI-powered tool for affordable, nutrient-rich meals supporting SDG 2 by reducing malnutrition in the Kenyan market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4509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Bootcamp Final Project: September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4250"/>
            <a:ext cx="69025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Join the Fight Against Hunger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503402"/>
            <a:ext cx="3687485" cy="191631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5241" y="1684853"/>
            <a:ext cx="28845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 Bootcamp Evaluation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5241" y="2077164"/>
            <a:ext cx="33245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showcases both my technical coding abilities and deep passion for creating meaningful social impact through technology.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662726" y="1503402"/>
            <a:ext cx="3687485" cy="1916311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844177" y="1684853"/>
            <a:ext cx="28850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 Kenyan Communities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44177" y="2077164"/>
            <a:ext cx="33245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this free tool with households, community centers, and health organizations across Kenya to multiply our impact.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93790" y="3601164"/>
            <a:ext cx="7556421" cy="133576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75241" y="378261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Get Involved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5241" y="4174927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Try the app, provide feedback, and suggest new features that could better serve Kenya's nutritional needs.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93790" y="532245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Next Steps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787390"/>
            <a:ext cx="35568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Expanding to address additional health and sustainability SDGs through technology-driven solutions for developing communities.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93790" y="7111722"/>
            <a:ext cx="35568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Contact: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[Your Email or GitHub]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4800957" y="532245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AF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Try the Live Demo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800957" y="5787390"/>
            <a:ext cx="35568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nutrition-app.streamlit.app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4800957" y="6240899"/>
            <a:ext cx="35568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Together, we can end hunger in Kenya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20435"/>
            <a:ext cx="6884670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Crisis We're Solving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3641" y="1660684"/>
            <a:ext cx="3672245" cy="2735223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98550" y="1885593"/>
            <a:ext cx="295560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Scale of the 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98550" y="2371963"/>
            <a:ext cx="3222427" cy="1799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10M+ Kenyans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face food insecurity with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26% of children under 5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suffering from malnutrition according to KNBS 2025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795" y="1660684"/>
            <a:ext cx="3672364" cy="2735223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5704" y="188559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Economic Barriers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5704" y="2371963"/>
            <a:ext cx="3222546" cy="1799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families survive on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less than KES 300 per day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making nutritious meal planning extremely challenging.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3641" y="4620816"/>
            <a:ext cx="7569517" cy="165580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98550" y="484572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Knowledge Gap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98550" y="5332095"/>
            <a:ext cx="7119699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accessible tools help low-income households plan nutritious meals with available pantry foods.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3641" y="6529626"/>
            <a:ext cx="7569517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Poor nutrition creates a devastating cycle that harms health, stunts growth, and limits future opportunities for Kenya's most vulnerable populations.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509"/>
            <a:ext cx="857607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Solution: Smart Nutrition for Everyone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59362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06178"/>
            <a:ext cx="7670721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931194"/>
            <a:ext cx="262080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Input Available Resources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2337911"/>
            <a:ext cx="76707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enter owned foods and daily budget constraints into our intuitive web interface.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2869763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00745"/>
            <a:ext cx="7670721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3790" y="3241596"/>
            <a:ext cx="233350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Optimization Engine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93790" y="3648313"/>
            <a:ext cx="76707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algorithms ensure meal plans meet essential nutrients including calories, protein, vitamins and minerals.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93790" y="4434245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2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49391"/>
            <a:ext cx="7670721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4806077"/>
            <a:ext cx="274141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Cultural Recipe Integration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793790" y="5212794"/>
            <a:ext cx="76707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 suggests authentic Kenyan recipes like </a:t>
            </a:r>
            <a:pPr algn="l" indent="0" marL="0">
              <a:lnSpc>
                <a:spcPts val="2000"/>
              </a:lnSpc>
              <a:buNone/>
            </a:pPr>
            <a:r>
              <a:rPr lang="en-US" sz="125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ugali na sukuma wiki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using optimized ingredient combinations.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93790" y="5998726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2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98037"/>
            <a:ext cx="7670721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63705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Free Public Access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93790" y="6777276"/>
            <a:ext cx="76707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Mobile-friendly web app hosted publicly, ensuring accessibility for all Kenyan households regardless of income.</a:t>
            </a:r>
            <a:endParaRPr lang="en-US" sz="12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322" y="1622703"/>
            <a:ext cx="3489246" cy="348924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859322" y="5227201"/>
            <a:ext cx="49847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Free • Mobile-Friendly • Culturally Relevant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6656"/>
            <a:ext cx="1124843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Powerful Features That Make a Difference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0961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789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 Food Input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244691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owned foods with specific quantities like "Maize Flour, 1 kg" to maximize existing resources and minimize waste.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30" y="1970961"/>
            <a:ext cx="538639" cy="538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1130" y="2778919"/>
            <a:ext cx="319170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Price Updates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231130" y="3244691"/>
            <a:ext cx="41680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price scraping from Naivas.online ensures accurate cost calculations for budget-conscious meal planning.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470" y="1970961"/>
            <a:ext cx="538639" cy="5386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68470" y="2778919"/>
            <a:ext cx="289131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 Preferences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668470" y="3244691"/>
            <a:ext cx="416814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Accommodate vegetarian diets and allergy exclusions including common allergens like peanuts for safe meal planning.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4798"/>
            <a:ext cx="538639" cy="538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62757"/>
            <a:ext cx="29873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Nutrient Visualization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93790" y="6328529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Interactive charts display nutrient contribution breakdowns, helping users understand their meal's nutritional value.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130" y="5054798"/>
            <a:ext cx="538639" cy="5386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1130" y="586275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Cultural Recipes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5231130" y="6328529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Features authentic Kenyan dishes including </a:t>
            </a:r>
            <a:pPr algn="l" indent="0" marL="0">
              <a:lnSpc>
                <a:spcPts val="2700"/>
              </a:lnSpc>
              <a:buNone/>
            </a:pPr>
            <a:r>
              <a:rPr lang="en-US" sz="165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ugali na sukuma wiki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with step-by-step preparation instructions.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745"/>
            <a:ext cx="723590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Built with Cutting-Edge Technology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54003"/>
            <a:ext cx="6521410" cy="6350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2500" y="424779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 Core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952500" y="4591050"/>
            <a:ext cx="62039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Scalable backend logic handling complex nutritional calculations and user data processing efficiently.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454003"/>
            <a:ext cx="6521410" cy="6350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3910" y="424779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PuLP Optimization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473910" y="4591050"/>
            <a:ext cx="62039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linear programming AI engine that optimizes meal plans for maximum nutrition within budget constraints.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57919"/>
            <a:ext cx="6521410" cy="6350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2500" y="605170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Streamlit UI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952500" y="6394966"/>
            <a:ext cx="62039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User-friendly web interface that makes complex nutrition planning accessible to non-technical users across Kenya.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257919"/>
            <a:ext cx="6521410" cy="6350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3910" y="605170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Integration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7473910" y="6394966"/>
            <a:ext cx="62039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Pandas processing combines Naivas pricing APIs with USDA nutritional databases for comprehensive meal planning.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793790" y="724042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Deployed free on Streamlit Community Cloud for universal access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323"/>
            <a:ext cx="801588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Advancing SDG 2: Zero Hunger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726525"/>
            <a:ext cx="4211479" cy="2972633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863" y="1930598"/>
            <a:ext cx="612338" cy="61233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17" y="2064544"/>
            <a:ext cx="275511" cy="3444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7863" y="2747010"/>
            <a:ext cx="277534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Extreme Affordability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97863" y="3188256"/>
            <a:ext cx="380333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Creates nutritious meal plans for budgets as low as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KES 300 per day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reaching Kenya's most vulnerable populations.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209342" y="1726525"/>
            <a:ext cx="4211598" cy="2972633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15" y="1930598"/>
            <a:ext cx="612338" cy="6123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769" y="2064544"/>
            <a:ext cx="275511" cy="3444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13415" y="2747010"/>
            <a:ext cx="295048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Food Waste Reduction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5413415" y="3188256"/>
            <a:ext cx="380345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Maximizes use of owned pantry items, promoting sustainable consumption and reducing household food waste significantly.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9625013" y="1726525"/>
            <a:ext cx="4211598" cy="2972633"/>
          </a:xfrm>
          <a:prstGeom prst="roundRect">
            <a:avLst>
              <a:gd name="adj" fmla="val 1030"/>
            </a:avLst>
          </a:prstGeom>
          <a:solidFill>
            <a:srgbClr val="26262B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086" y="1930598"/>
            <a:ext cx="612338" cy="61233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440" y="2064544"/>
            <a:ext cx="275511" cy="34444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9086" y="2747010"/>
            <a:ext cx="295334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Universal Accessibility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9829086" y="3188256"/>
            <a:ext cx="380345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Free public web app enables community centers, schools, and health clinics to provide nutrition planning services.</a:t>
            </a:r>
            <a:endParaRPr lang="en-US" sz="1600" dirty="0"/>
          </a:p>
        </p:txBody>
      </p:sp>
      <p:sp>
        <p:nvSpPr>
          <p:cNvPr id="18" name="Shape 10"/>
          <p:cNvSpPr/>
          <p:nvPr/>
        </p:nvSpPr>
        <p:spPr>
          <a:xfrm>
            <a:off x="793790" y="4903232"/>
            <a:ext cx="6419374" cy="2645926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63" y="5107305"/>
            <a:ext cx="612338" cy="612338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217" y="5241250"/>
            <a:ext cx="275511" cy="344448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997863" y="5923717"/>
            <a:ext cx="256008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Complete Nutrition</a:t>
            </a:r>
            <a:endParaRPr lang="en-US" sz="2000" dirty="0"/>
          </a:p>
        </p:txBody>
      </p:sp>
      <p:sp>
        <p:nvSpPr>
          <p:cNvPr id="22" name="Text 12"/>
          <p:cNvSpPr/>
          <p:nvPr/>
        </p:nvSpPr>
        <p:spPr>
          <a:xfrm>
            <a:off x="997863" y="6364962"/>
            <a:ext cx="601122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Ensures daily requirements including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2500 kcal and 50g protein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are met through scientifically-optimized meal combinations.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7417237" y="4903232"/>
            <a:ext cx="6419374" cy="2645926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1310" y="5107305"/>
            <a:ext cx="612338" cy="612338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664" y="5241250"/>
            <a:ext cx="275511" cy="344448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21310" y="5923717"/>
            <a:ext cx="25623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Cultural Integration</a:t>
            </a:r>
            <a:endParaRPr lang="en-US" sz="2000" dirty="0"/>
          </a:p>
        </p:txBody>
      </p:sp>
      <p:sp>
        <p:nvSpPr>
          <p:cNvPr id="27" name="Text 15"/>
          <p:cNvSpPr/>
          <p:nvPr/>
        </p:nvSpPr>
        <p:spPr>
          <a:xfrm>
            <a:off x="7621310" y="6364962"/>
            <a:ext cx="601122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Features beloved Kenyan staples and traditional recipes, ensuring nutrition solutions respect local food preferences and customs.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9640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See It in Action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682002" y="1822609"/>
            <a:ext cx="255139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7AF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Live Demo Available Now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229326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https://nutrition-app.streamlit.app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2661999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08816"/>
            <a:ext cx="6327815" cy="22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03383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Sample Input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3440549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Budget: KES 300, owned Maize Flour (1 kg), exclude peanuts for allergy safety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93790" y="3972401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2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03383"/>
            <a:ext cx="6327815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790" y="434423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Instant Output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93790" y="4750951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Optimized diet plan with nutrient breakdown chart and </a:t>
            </a:r>
            <a:pPr algn="l" indent="0" marL="0">
              <a:lnSpc>
                <a:spcPts val="2000"/>
              </a:lnSpc>
              <a:buNone/>
            </a:pPr>
            <a:r>
              <a:rPr lang="en-US" sz="125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ugali na sukuma wiki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recipe instructions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93790" y="5536883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2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52028"/>
            <a:ext cx="6327815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3790" y="590871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Try Customization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93790" y="6315432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custom foods like apples or modify preferences to see real-time plan adjustments</a:t>
            </a:r>
            <a:endParaRPr lang="en-US" sz="12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416" y="1889998"/>
            <a:ext cx="4429363" cy="442936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93790" y="704576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the app with your own food inventory and budget constraints!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7832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My Bootcamp Journey: Challenges &amp; Growth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434709"/>
            <a:ext cx="27121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Overcome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93790" y="2928699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Mastered PuLP linear programming library for complex nutritional optimization algorithms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93790" y="3921204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Implemented robust web scraping with fallback systems for reliable price data collection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3790" y="4913709"/>
            <a:ext cx="354306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Debugged Streamlit deployment issues including critical requirements.txt dependency management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814768" y="243470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AF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Skills Gained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14768" y="2928699"/>
            <a:ext cx="35430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Advanced Python programming with data science libraries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814768" y="3612833"/>
            <a:ext cx="35430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integration and web scraping techniques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14768" y="4296966"/>
            <a:ext cx="35430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Full-stack web development and cloud deployment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814768" y="4981099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 version control and collaborative development workflows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82993" y="6648212"/>
            <a:ext cx="726721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Impact Achievement: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Built a real-world tool addressing malnutrition in Kenya within just a few intensive weeks of learning!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93790" y="6431399"/>
            <a:ext cx="22860" cy="1050369"/>
          </a:xfrm>
          <a:prstGeom prst="rect">
            <a:avLst/>
          </a:prstGeom>
          <a:solidFill>
            <a:srgbClr val="97B8F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593"/>
            <a:ext cx="995886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Enhancements: Scaling the Vision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303770" y="1730573"/>
            <a:ext cx="22860" cy="5756315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542782" y="1935956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098328" y="1730573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170539" y="176664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3941326" y="179677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Recipe Expansion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93790" y="2213610"/>
            <a:ext cx="555748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popular Kenyan dishes including </a:t>
            </a:r>
            <a:pPr algn="r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githeri</a:t>
            </a:r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pPr algn="r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ndengu</a:t>
            </a:r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curry, and seasonal vegetable combinations for greater variety.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09212" y="3092648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98328" y="2887266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170539" y="2923342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279130" y="2953464"/>
            <a:ext cx="293905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 UX Optimization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279130" y="3370302"/>
            <a:ext cx="555748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 interface specifically for rural smartphone users with improved offline capabilities and simplified navigation.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542782" y="4089678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8328" y="3884295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170539" y="3920371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3676888" y="3950494"/>
            <a:ext cx="26743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Sustainability Metrics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93790" y="4367332"/>
            <a:ext cx="555748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 carbon footprint tracking to promote environmentally conscious food choices alongside nutritional optimization.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509212" y="5086707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8328" y="4881324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170539" y="4917400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8279130" y="4947523"/>
            <a:ext cx="299978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Local Market Integration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279130" y="5364361"/>
            <a:ext cx="555748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Partner with additional Kenyan markets and vendors for more accurate regional pricing and availability data.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542782" y="6083737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8328" y="5878354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7170539" y="5914430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3699748" y="5944553"/>
            <a:ext cx="265152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Community Outreach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93790" y="6361390"/>
            <a:ext cx="555748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Deploy QR code access systems in schools, health clinics, and community centers for broader population reach.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2025-09-17T13:31:45Z</dcterms:created>
  <dcterms:modified xsi:type="dcterms:W3CDTF">2025-09-17T13:31:45Z</dcterms:modified>
</cp:coreProperties>
</file>